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63" r:id="rId3"/>
    <p:sldId id="264" r:id="rId4"/>
    <p:sldId id="273" r:id="rId5"/>
    <p:sldId id="279" r:id="rId6"/>
    <p:sldId id="259" r:id="rId7"/>
    <p:sldId id="257" r:id="rId8"/>
    <p:sldId id="274" r:id="rId9"/>
    <p:sldId id="258" r:id="rId10"/>
    <p:sldId id="260" r:id="rId11"/>
    <p:sldId id="261" r:id="rId12"/>
    <p:sldId id="281" r:id="rId13"/>
    <p:sldId id="284" r:id="rId14"/>
    <p:sldId id="285" r:id="rId15"/>
    <p:sldId id="286" r:id="rId16"/>
    <p:sldId id="282" r:id="rId17"/>
    <p:sldId id="283" r:id="rId18"/>
    <p:sldId id="265" r:id="rId19"/>
    <p:sldId id="275" r:id="rId20"/>
    <p:sldId id="267" r:id="rId21"/>
    <p:sldId id="268" r:id="rId22"/>
    <p:sldId id="269" r:id="rId23"/>
    <p:sldId id="270" r:id="rId24"/>
    <p:sldId id="271" r:id="rId25"/>
    <p:sldId id="276" r:id="rId26"/>
    <p:sldId id="277" r:id="rId27"/>
    <p:sldId id="272" r:id="rId28"/>
    <p:sldId id="278" r:id="rId29"/>
    <p:sldId id="280" r:id="rId30"/>
    <p:sldId id="26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ED268-CFDA-4658-BE97-58ABAAADB0BE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7390C-BA49-4776-A9C3-5A6459CE5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77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7390C-BA49-4776-A9C3-5A6459CE5B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23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88200-B16D-4105-39CE-49FDDF49E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E20C5-24F3-00FE-AFFA-B69FBFA35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C0632-1C05-0EE6-4D6B-5A99FC37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5BD58-893E-6C79-4268-28251CA2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A5C74-80B1-5B87-931A-935062CC0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09C84-D811-8030-08ED-CE0937AC3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157DC9-F348-CC04-1114-C363077D7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D1D0-6E3B-3FC0-4ECA-0035CE290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4B4CE-0A62-2C99-D48E-978D7F5B9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3F8CC-1CD1-D12A-66F7-3E46B9104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411283-BD26-11B6-BD7A-F21F74903B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298B2-F447-8DE0-9B05-9451AA345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E24B0-EFE0-1E81-6E44-A8F0F9A74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7B6A1-6ECC-20C9-45F7-0E8D0B016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3C4C2-5D2D-9954-5660-D80B130A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6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24F4D-4A55-9EC9-E17C-55082F0F0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07515-F24C-F3D7-5BF5-27D03DF35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609C9-781B-956B-9F86-A3E6C45CD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FA6C3-E5A0-625F-EF07-E319B8C76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36AA4-08D2-A278-F2AE-FD5B896B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811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E7C6D-0CB4-8CAD-B55E-39CFD1A49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2E85A-004F-7D18-8B36-E1BFD4F82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6CEC9-0F22-2C19-0120-232EA14BE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79C39-17BB-1397-FBDE-35605745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EC2A0-9543-7E0C-C97C-B6E9C67E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78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8D9C-5850-38D7-F639-DE320F17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2DC86-9612-316C-3C61-D1D39729A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5AF762-F483-7FFA-2624-6C3F68769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16D62-6A99-E028-7512-CE05DA83B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ACD59-AF53-6215-7517-3E0ACCC20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717B7-217A-2258-D7B8-E8BD221DD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27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DC7B4-9B4B-8E68-08CA-7346BD902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D744B-1839-C542-08E5-784731CC3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507FB-54AA-78A7-3299-557330657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2C2EEF-3C69-0F53-D4F9-EB5DF71CC6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DC9E1-05F0-7275-FC4B-5A6F982C2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F8C30B-93EA-12A2-2B98-C71C414D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93590-494F-96B4-8618-B837E5CCE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DC266-3C5B-05C8-4FEF-FCCE4AFE8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56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5EF83-60D2-24CB-852F-23A049E8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941DF-8A05-E8A4-3117-386C5C38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E2982-1F2D-3C7D-85E9-DD4662C28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36BF8B-3DE5-AC08-419A-42D0A936B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8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974EE-674C-4D0F-7F49-FD6AB8906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A32CED-5CA9-45E8-88F2-F32462EF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07A0B-363F-F8C8-AC2F-65A1F0877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04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5C75-7A7A-900B-8663-7291B9D4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F954C-9332-E184-4BF5-02038262E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76AEAA-B6B5-312C-7BF9-B5E607645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777E7-858C-A88F-C9B7-662C46BF9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4312E-E58D-48D8-04B5-D335F509B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725AA-CE6D-0B52-C2B7-485A0C16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15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BB1E8-D6E9-2DB2-F78C-F8C41B250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559ED4-D6FB-FBF7-6E17-4779F2B98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1DC4BD-43E6-57AF-3FFF-C8B365C84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97BE3-3232-4AC9-48A9-C873605C0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1EB10-175D-DF16-01E8-996584757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0BD09-09B5-8CD1-A3D5-C5CD9276E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9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E5561C-F5C2-60D3-AC58-21C01B02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6998D-DC14-B9D6-3C75-A2AF0199D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9A45D-BDEE-8DCA-B511-DBCAA88F4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34B0C1-9095-46C2-B2B3-17402FA1AE88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D90CB-B48E-B0F4-E0FD-32AF36E4BD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CD297-D297-A348-9705-B275EC89B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C65B1B-A0D6-49A7-8BC4-B403FC8D2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97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BC49F-64E1-0231-69DD-D91391AD2C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750F98-6B51-C068-E475-926BD1CAA0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292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F6FA6-3684-F520-7379-ECCB7D1D4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DDB06-EA37-2B81-A168-BDE6517CA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59A2D-5DB3-3B93-87DE-BD8550A03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925642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5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62F2-23C2-713F-8587-B86B58A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Planes and 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FC1F0-4694-0000-5FB7-2633EEEE9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F458EC-4945-1CFB-7723-1732B0843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09" y="1690687"/>
            <a:ext cx="8081818" cy="450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60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5FD8-A727-BF98-C049-AA2CFBEB0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</a:t>
            </a:r>
            <a:r>
              <a:rPr lang="en-US" altLang="zh-CN" dirty="0"/>
              <a:t>NAND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3C6B37-BF9F-F25E-5E68-DE28703C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68" y="2067602"/>
            <a:ext cx="7554983" cy="38834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732AA5-9E97-9A05-1956-47E32C3DA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372" y="365125"/>
            <a:ext cx="3811628" cy="25816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35036A-78C4-0B58-1E98-85A21F1FB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917" y="3187494"/>
            <a:ext cx="3334215" cy="258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7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538E-737A-3BE7-34FA-B0917606E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altLang="zh-CN" dirty="0"/>
              <a:t>D NAND Flash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88717-A3C7-2ABA-8359-4B3915B47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5D52B-8429-5A0E-82D0-30E53AC7A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85" y="1857155"/>
            <a:ext cx="10555173" cy="314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340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8AF5F-2E3A-36EF-D72D-8BD90C6E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NAND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D6048-2F62-530E-3031-4E7294B5B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05FD6-48F5-5DB4-594A-7D6C2A0D2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928750"/>
            <a:ext cx="10614943" cy="369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89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60BAD-A216-52A8-3950-FF45A9FB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SAMSUNG V-NAND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A40B7-002D-9F39-2E02-B6D38B79D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661" y="2578684"/>
            <a:ext cx="3048425" cy="4678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CTF in 2006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CE5C99-10F7-26A7-CD75-FF6777D54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21" b="9407"/>
          <a:stretch/>
        </p:blipFill>
        <p:spPr>
          <a:xfrm>
            <a:off x="629588" y="3273001"/>
            <a:ext cx="2908092" cy="29657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061F9-89E1-6350-C217-B4E19E82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661" y="3271432"/>
            <a:ext cx="3048425" cy="290553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B27679-138D-B69F-F5BD-612F56FC2DB6}"/>
              </a:ext>
            </a:extLst>
          </p:cNvPr>
          <p:cNvSpPr txBox="1">
            <a:spLocks/>
          </p:cNvSpPr>
          <p:nvPr/>
        </p:nvSpPr>
        <p:spPr>
          <a:xfrm>
            <a:off x="698903" y="2578684"/>
            <a:ext cx="3048425" cy="4678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FGF in 2006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615A56-1A87-D781-CF5F-BD10C2693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6067" y="3271432"/>
            <a:ext cx="4525920" cy="290553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E8B4FB6-E757-FBA9-79F5-B20F7538271E}"/>
              </a:ext>
            </a:extLst>
          </p:cNvPr>
          <p:cNvSpPr txBox="1">
            <a:spLocks/>
          </p:cNvSpPr>
          <p:nvPr/>
        </p:nvSpPr>
        <p:spPr>
          <a:xfrm>
            <a:off x="7286067" y="2578684"/>
            <a:ext cx="3048425" cy="4678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3D CTF in 2013</a:t>
            </a:r>
          </a:p>
        </p:txBody>
      </p:sp>
    </p:spTree>
    <p:extLst>
      <p:ext uri="{BB962C8B-B14F-4D97-AF65-F5344CB8AC3E}">
        <p14:creationId xmlns:p14="http://schemas.microsoft.com/office/powerpoint/2010/main" val="1625146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680C5-FC27-1F02-619B-3261B608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0D328-5537-37CC-BB4E-3A6030123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6B9DA9-3C39-FF78-0C44-F620B1364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72552"/>
            <a:ext cx="9211961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52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CA92F-6EC6-6585-91FB-A32505832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AA6F0-E5DB-EEC0-6C81-54DCB4E34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7AAF84-A743-1476-0E76-E3FCD1AFF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4134"/>
            <a:ext cx="8659433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21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11AC-C405-0BCC-788A-80446653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Voltage </a:t>
            </a:r>
            <a:r>
              <a:rPr lang="en-US" altLang="zh-CN" dirty="0"/>
              <a:t>Distribution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AE90C-616C-3C6F-E9BE-CD21AD901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4A6EA6-6F7C-9A6B-BE04-0D02417D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983" y="1825625"/>
            <a:ext cx="9011908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41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E238D-322C-C79E-ADFA-C2A77080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TLC NAND Flash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2C0A4-5BF3-6794-DC22-A31E8F5D2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Triple-level cell technique</a:t>
            </a:r>
          </a:p>
          <a:p>
            <a:pPr lvl="1"/>
            <a:r>
              <a:rPr lang="en-US" dirty="0"/>
              <a:t>2m Vth states required to store m bits in a single flash cell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Limited width of the Vth windows: Need to 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Make each Vth state narrow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Guarantee sufficient margin b/w adjacent Vth states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62E944-5F78-FDF8-3A08-5EB733C9D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72" y="4323565"/>
            <a:ext cx="8907118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897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80C1-76A2-F2E6-B542-D5FBB97AA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Flash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690D0-A72E-7236-56D2-260BDC97A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052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EE906-A182-EAB5-BC2D-A8CCF6611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Program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0C5716-544F-33C2-9247-B3564A2D4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2330590"/>
            <a:ext cx="7504043" cy="425014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71C95B-53B3-D67E-F8D0-23626E98ABBF}"/>
              </a:ext>
            </a:extLst>
          </p:cNvPr>
          <p:cNvSpPr txBox="1">
            <a:spLocks/>
          </p:cNvSpPr>
          <p:nvPr/>
        </p:nvSpPr>
        <p:spPr>
          <a:xfrm>
            <a:off x="702365" y="15903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WL control – 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All other cells </a:t>
            </a:r>
            <a:r>
              <a:rPr lang="en-US" dirty="0"/>
              <a:t>operate as a resistance</a:t>
            </a:r>
          </a:p>
        </p:txBody>
      </p:sp>
    </p:spTree>
    <p:extLst>
      <p:ext uri="{BB962C8B-B14F-4D97-AF65-F5344CB8AC3E}">
        <p14:creationId xmlns:p14="http://schemas.microsoft.com/office/powerpoint/2010/main" val="3019953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CE84-90DF-A83B-E09A-37FB45CD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A3566-2366-91C2-829C-81C36791C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585"/>
            <a:ext cx="10515600" cy="4351338"/>
          </a:xfrm>
        </p:spPr>
        <p:txBody>
          <a:bodyPr/>
          <a:lstStyle/>
          <a:p>
            <a:r>
              <a:rPr lang="en-US" dirty="0"/>
              <a:t>BL control – </a:t>
            </a:r>
            <a:r>
              <a:rPr lang="en-US" dirty="0">
                <a:solidFill>
                  <a:srgbClr val="FF0000"/>
                </a:solidFill>
              </a:rPr>
              <a:t>Inhibits</a:t>
            </a:r>
            <a:r>
              <a:rPr lang="en-US" dirty="0"/>
              <a:t> cells to not be programmed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B6103-3B25-D62F-2D14-6CADA6454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2" b="4715"/>
          <a:stretch/>
        </p:blipFill>
        <p:spPr>
          <a:xfrm>
            <a:off x="838200" y="2045674"/>
            <a:ext cx="9055608" cy="46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12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CD66A-5DBC-8803-BD38-73445325F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Program -Reality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83C06-59AA-79AB-7CAD-F82BE3068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3A96E-A006-AF7C-A0C4-8E66F5A7F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6369"/>
            <a:ext cx="8534449" cy="460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6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AA76D-DC4F-895D-03D0-9D72B381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Program - ISPP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BB1A8E-98D1-B84B-4A4B-C09895EC9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873"/>
            <a:ext cx="10515600" cy="487807"/>
          </a:xfrm>
        </p:spPr>
        <p:txBody>
          <a:bodyPr/>
          <a:lstStyle/>
          <a:p>
            <a:r>
              <a:rPr lang="en-US" dirty="0"/>
              <a:t>Incremental Step-Pulse Programming (ISPP)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D06D9E-73A8-CBCA-A462-4B5DBBC8C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3100"/>
            <a:ext cx="9069066" cy="440116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D7B88E5-AAD0-548E-1583-9696C1C5C9C3}"/>
              </a:ext>
            </a:extLst>
          </p:cNvPr>
          <p:cNvCxnSpPr>
            <a:cxnSpLocks/>
          </p:cNvCxnSpPr>
          <p:nvPr/>
        </p:nvCxnSpPr>
        <p:spPr>
          <a:xfrm flipH="1">
            <a:off x="6502289" y="2011680"/>
            <a:ext cx="1288399" cy="487807"/>
          </a:xfrm>
          <a:prstGeom prst="straightConnector1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diamond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862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5713-F208-2C70-A2FA-15455C7B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490F-D737-BD73-2CFE-002DBF2F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156"/>
            <a:ext cx="10515600" cy="535854"/>
          </a:xfrm>
        </p:spPr>
        <p:txBody>
          <a:bodyPr/>
          <a:lstStyle/>
          <a:p>
            <a:r>
              <a:rPr lang="en-US" dirty="0"/>
              <a:t>WL control – All other cells operate as a resistance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980102-B841-D62E-5151-3E476D5EC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521" y="2273797"/>
            <a:ext cx="9040487" cy="44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62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2E2AA-8ABF-0589-7F38-876D94E2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Read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94773-A6A5-3F2F-A0AA-7E8210BDA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 control – Charge all BLs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360C5-75F0-E4A2-A203-890426F83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3" t="1358"/>
          <a:stretch/>
        </p:blipFill>
        <p:spPr>
          <a:xfrm>
            <a:off x="932873" y="2503054"/>
            <a:ext cx="8898182" cy="409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56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65C4-3032-B81B-6761-DE5EA6F27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1C267-7F16-DC7F-DDF2-CD4265B0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526"/>
            <a:ext cx="10515600" cy="4351338"/>
          </a:xfrm>
        </p:spPr>
        <p:txBody>
          <a:bodyPr/>
          <a:lstStyle/>
          <a:p>
            <a:r>
              <a:rPr lang="en-US" dirty="0"/>
              <a:t>Sensing the current through BLs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F527F-D0DF-FE24-6C84-8CF32B3F4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1" y="2234894"/>
            <a:ext cx="8964276" cy="437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01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084E2-4DDD-B528-AF72-53AC15174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Page - TLC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59922-4886-9C36-2A64-91B76B5A6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6265" y="3819318"/>
            <a:ext cx="2578309" cy="2551502"/>
          </a:xfrm>
        </p:spPr>
        <p:txBody>
          <a:bodyPr/>
          <a:lstStyle/>
          <a:p>
            <a:r>
              <a:rPr lang="en-US" dirty="0"/>
              <a:t>Bit-encoding affects the read latency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F99ADE-8039-0DB2-4CAA-9C7D80262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66226"/>
            <a:ext cx="8888065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48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0AA1C-6B8C-64F8-2C21-B8DCBEBA3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Mechanism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D371D0-5C35-213F-AE89-6BE86A20A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338" y="2876651"/>
            <a:ext cx="6106377" cy="277216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4F415D-0E37-1F6B-57E4-4D02D3D61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7526"/>
            <a:ext cx="10515600" cy="4351338"/>
          </a:xfrm>
        </p:spPr>
        <p:txBody>
          <a:bodyPr/>
          <a:lstStyle/>
          <a:p>
            <a:r>
              <a:rPr lang="en-US" dirty="0"/>
              <a:t>Sensing the current through BLs</a:t>
            </a:r>
          </a:p>
        </p:txBody>
      </p:sp>
    </p:spTree>
    <p:extLst>
      <p:ext uri="{BB962C8B-B14F-4D97-AF65-F5344CB8AC3E}">
        <p14:creationId xmlns:p14="http://schemas.microsoft.com/office/powerpoint/2010/main" val="260311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A5A0-5AC5-0A0E-1318-433B873E8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Write, Erase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42BB8-6F53-55BA-9EBF-A94547018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5F2397-6201-6879-5FAA-A8B822E89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77" y="1286290"/>
            <a:ext cx="10602805" cy="543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6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B48E8-BFB2-D838-0A07-24BCED349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Flash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08C8-0428-C4AF-FB5C-16AEA4EAF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Basically, it is a transistor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747F2-4298-F8F4-52FD-5C571AC85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8485"/>
            <a:ext cx="8754697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77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8980B-48EA-D4D3-99C1-F4AF6364A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1A7F1-4481-748B-34C0-1E3EA90FD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09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1D64-EE08-A001-0630-66C4F1E0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Flash Cell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0C249-EFBA-B9F5-2487-8E01CCB08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91440" y="2027061"/>
            <a:ext cx="3250843" cy="730288"/>
          </a:xfrm>
        </p:spPr>
        <p:txBody>
          <a:bodyPr/>
          <a:lstStyle/>
          <a:p>
            <a:r>
              <a:rPr lang="en-US" dirty="0"/>
              <a:t>Multi-leveling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CA088-A6BC-155E-A2E2-52063666B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049484" cy="1267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8A672E-CCEE-F49A-6DFB-EF1B3E2C4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29000"/>
            <a:ext cx="7754432" cy="1305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EF066E-94C3-4CD9-597E-BEC983C77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070480"/>
            <a:ext cx="7725853" cy="125747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5125336-B8D0-248A-FBE0-13609B96C2EE}"/>
              </a:ext>
            </a:extLst>
          </p:cNvPr>
          <p:cNvSpPr txBox="1">
            <a:spLocks/>
          </p:cNvSpPr>
          <p:nvPr/>
        </p:nvSpPr>
        <p:spPr>
          <a:xfrm>
            <a:off x="8691439" y="3475411"/>
            <a:ext cx="3250843" cy="730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Retention loss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ACE4C63-A458-1B21-6DDB-7A5F34C12155}"/>
              </a:ext>
            </a:extLst>
          </p:cNvPr>
          <p:cNvSpPr txBox="1">
            <a:spLocks/>
          </p:cNvSpPr>
          <p:nvPr/>
        </p:nvSpPr>
        <p:spPr>
          <a:xfrm>
            <a:off x="8691439" y="5070480"/>
            <a:ext cx="3250843" cy="730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Limited lifetime</a:t>
            </a:r>
          </a:p>
        </p:txBody>
      </p:sp>
    </p:spTree>
    <p:extLst>
      <p:ext uri="{BB962C8B-B14F-4D97-AF65-F5344CB8AC3E}">
        <p14:creationId xmlns:p14="http://schemas.microsoft.com/office/powerpoint/2010/main" val="194044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8B219-BF49-5978-77FB-7135276E4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Flash Cell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6C34D-C338-7BCC-053E-15636EDA9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367EDE-8FF7-DF62-F4D0-657F4B402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8"/>
          <a:stretch/>
        </p:blipFill>
        <p:spPr>
          <a:xfrm>
            <a:off x="838200" y="1886392"/>
            <a:ext cx="598253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8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716C7-89F8-F39D-7EDB-055D81BB4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NAND String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9B374-D119-AC70-D42B-2E11EA4A2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835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Multiple flash cells are serial connected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67BE1F-C7F5-5BD2-7B97-788D0DFCC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42" y="2223978"/>
            <a:ext cx="58839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36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0951-1D3C-B6C6-0739-A75C10EEA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Pages and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EBF0-BC33-983A-010B-1FEADDFF5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440"/>
            <a:ext cx="10515600" cy="680391"/>
          </a:xfrm>
        </p:spPr>
        <p:txBody>
          <a:bodyPr>
            <a:normAutofit/>
          </a:bodyPr>
          <a:lstStyle/>
          <a:p>
            <a:r>
              <a:rPr lang="en-US" dirty="0"/>
              <a:t>A large number of cells operate concurrently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5E23B8-5DAA-73B4-D135-AA36941F4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23831"/>
            <a:ext cx="8697539" cy="453453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347603B-8F23-E71C-39D8-D9A20AF41139}"/>
              </a:ext>
            </a:extLst>
          </p:cNvPr>
          <p:cNvSpPr txBox="1">
            <a:spLocks/>
          </p:cNvSpPr>
          <p:nvPr/>
        </p:nvSpPr>
        <p:spPr>
          <a:xfrm>
            <a:off x="9333882" y="2556974"/>
            <a:ext cx="2767587" cy="68039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SLC:</a:t>
            </a:r>
            <a:r>
              <a:rPr lang="zh-CN" altLang="en-US" dirty="0"/>
              <a:t> </a:t>
            </a:r>
            <a:r>
              <a:rPr lang="en-US" altLang="zh-CN" dirty="0"/>
              <a:t>1WL = 1 Page</a:t>
            </a:r>
          </a:p>
          <a:p>
            <a:r>
              <a:rPr lang="en-US" dirty="0"/>
              <a:t>MLC:</a:t>
            </a:r>
            <a:r>
              <a:rPr lang="zh-CN" altLang="en-US" dirty="0"/>
              <a:t> </a:t>
            </a:r>
            <a:r>
              <a:rPr lang="en-US" altLang="zh-CN" dirty="0"/>
              <a:t>2WL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89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46B7-2BA2-A01F-63F0-93E95686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Pages and Blocks (Continued)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A089E-3FD2-7D5A-6B5B-2D8BB5B5F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31157A-DE88-1900-EAF5-69D3608D5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77" y="1663026"/>
            <a:ext cx="8354591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499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DE6C-2AC9-C419-9D4C-31DF4125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Planes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66ADE-17D1-7247-8CAD-2AB41599B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01A2B5-9FC6-11D1-EC0E-B6228D046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35" y="1690904"/>
            <a:ext cx="6286602" cy="444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51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218</Words>
  <Application>Microsoft Office PowerPoint</Application>
  <PresentationFormat>Widescreen</PresentationFormat>
  <Paragraphs>51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Aptos</vt:lpstr>
      <vt:lpstr>Aptos Display</vt:lpstr>
      <vt:lpstr>Arial</vt:lpstr>
      <vt:lpstr>Office Theme</vt:lpstr>
      <vt:lpstr>PowerPoint Presentation</vt:lpstr>
      <vt:lpstr>A Flash Cell</vt:lpstr>
      <vt:lpstr>A Flash Cell</vt:lpstr>
      <vt:lpstr>Flash Cell Characteristics</vt:lpstr>
      <vt:lpstr>Flash Cell Characteristics</vt:lpstr>
      <vt:lpstr>NAND String</vt:lpstr>
      <vt:lpstr>Pages and Blocks</vt:lpstr>
      <vt:lpstr>Pages and Blocks (Continued)</vt:lpstr>
      <vt:lpstr>Planes</vt:lpstr>
      <vt:lpstr>PowerPoint Presentation</vt:lpstr>
      <vt:lpstr>Planes and Dies</vt:lpstr>
      <vt:lpstr>3D NAND</vt:lpstr>
      <vt:lpstr>4D NAND Flash</vt:lpstr>
      <vt:lpstr>3D NAND Processing</vt:lpstr>
      <vt:lpstr>SAMSUNG V-NAND</vt:lpstr>
      <vt:lpstr>PowerPoint Presentation</vt:lpstr>
      <vt:lpstr>PowerPoint Presentation</vt:lpstr>
      <vt:lpstr>Threshold Voltage Distribution</vt:lpstr>
      <vt:lpstr>Distribution of TLC NAND Flash</vt:lpstr>
      <vt:lpstr>Page Program</vt:lpstr>
      <vt:lpstr>Page Program</vt:lpstr>
      <vt:lpstr>Page Program -Reality</vt:lpstr>
      <vt:lpstr>Page Program - ISPP</vt:lpstr>
      <vt:lpstr>Page Read</vt:lpstr>
      <vt:lpstr>Page Read (Continued)</vt:lpstr>
      <vt:lpstr>Page Read </vt:lpstr>
      <vt:lpstr>Read Page - TLC</vt:lpstr>
      <vt:lpstr>Read Mechanism</vt:lpstr>
      <vt:lpstr>Page Write, Erase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Xuchu Jiang</dc:creator>
  <cp:lastModifiedBy>Xuchu Jiang</cp:lastModifiedBy>
  <cp:revision>12</cp:revision>
  <dcterms:created xsi:type="dcterms:W3CDTF">2024-06-06T13:09:42Z</dcterms:created>
  <dcterms:modified xsi:type="dcterms:W3CDTF">2024-06-06T15:41:33Z</dcterms:modified>
</cp:coreProperties>
</file>

<file path=docProps/thumbnail.jpeg>
</file>